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67" r:id="rId4"/>
    <p:sldId id="257" r:id="rId5"/>
    <p:sldId id="266" r:id="rId6"/>
    <p:sldId id="264" r:id="rId7"/>
    <p:sldId id="263" r:id="rId8"/>
    <p:sldId id="265" r:id="rId9"/>
    <p:sldId id="259" r:id="rId10"/>
    <p:sldId id="269" r:id="rId11"/>
    <p:sldId id="268" r:id="rId12"/>
    <p:sldId id="270" r:id="rId13"/>
    <p:sldId id="260" r:id="rId14"/>
    <p:sldId id="271" r:id="rId15"/>
    <p:sldId id="261" r:id="rId16"/>
    <p:sldId id="272" r:id="rId17"/>
    <p:sldId id="262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51" autoAdjust="0"/>
    <p:restoredTop sz="95246" autoAdjust="0"/>
  </p:normalViewPr>
  <p:slideViewPr>
    <p:cSldViewPr>
      <p:cViewPr varScale="1">
        <p:scale>
          <a:sx n="65" d="100"/>
          <a:sy n="65" d="100"/>
        </p:scale>
        <p:origin x="-1296" y="-8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CFB4D-D146-4C5A-ADE7-E9F9C9D61990}" type="datetimeFigureOut">
              <a:rPr lang="en-US" smtClean="0"/>
              <a:t>3/27/2014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255EB-0B54-4A49-A818-A75FA01506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804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CFB4D-D146-4C5A-ADE7-E9F9C9D61990}" type="datetimeFigureOut">
              <a:rPr lang="en-US" smtClean="0"/>
              <a:t>3/27/2014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255EB-0B54-4A49-A818-A75FA01506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57396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CFB4D-D146-4C5A-ADE7-E9F9C9D61990}" type="datetimeFigureOut">
              <a:rPr lang="en-US" smtClean="0"/>
              <a:t>3/27/2014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255EB-0B54-4A49-A818-A75FA01506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91504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CFB4D-D146-4C5A-ADE7-E9F9C9D61990}" type="datetimeFigureOut">
              <a:rPr lang="en-US" smtClean="0"/>
              <a:t>3/27/2014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255EB-0B54-4A49-A818-A75FA01506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1326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CFB4D-D146-4C5A-ADE7-E9F9C9D61990}" type="datetimeFigureOut">
              <a:rPr lang="en-US" smtClean="0"/>
              <a:t>3/27/2014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255EB-0B54-4A49-A818-A75FA01506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0089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CFB4D-D146-4C5A-ADE7-E9F9C9D61990}" type="datetimeFigureOut">
              <a:rPr lang="en-US" smtClean="0"/>
              <a:t>3/27/2014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255EB-0B54-4A49-A818-A75FA01506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41851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CFB4D-D146-4C5A-ADE7-E9F9C9D61990}" type="datetimeFigureOut">
              <a:rPr lang="en-US" smtClean="0"/>
              <a:t>3/27/2014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255EB-0B54-4A49-A818-A75FA01506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059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CFB4D-D146-4C5A-ADE7-E9F9C9D61990}" type="datetimeFigureOut">
              <a:rPr lang="en-US" smtClean="0"/>
              <a:t>3/27/2014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255EB-0B54-4A49-A818-A75FA01506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4054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CFB4D-D146-4C5A-ADE7-E9F9C9D61990}" type="datetimeFigureOut">
              <a:rPr lang="en-US" smtClean="0"/>
              <a:t>3/27/2014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255EB-0B54-4A49-A818-A75FA01506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18646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CFB4D-D146-4C5A-ADE7-E9F9C9D61990}" type="datetimeFigureOut">
              <a:rPr lang="en-US" smtClean="0"/>
              <a:t>3/27/2014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255EB-0B54-4A49-A818-A75FA01506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7675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CFB4D-D146-4C5A-ADE7-E9F9C9D61990}" type="datetimeFigureOut">
              <a:rPr lang="en-US" smtClean="0"/>
              <a:t>3/27/2014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255EB-0B54-4A49-A818-A75FA01506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9794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FCFB4D-D146-4C5A-ADE7-E9F9C9D61990}" type="datetimeFigureOut">
              <a:rPr lang="en-US" smtClean="0"/>
              <a:t>3/27/2014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D255EB-0B54-4A49-A818-A75FA01506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8448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eg"/><Relationship Id="rId4" Type="http://schemas.openxmlformats.org/officeDocument/2006/relationships/image" Target="../media/image15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Business Security Survey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254" y="1752600"/>
            <a:ext cx="8533146" cy="3002403"/>
          </a:xfrm>
        </p:spPr>
      </p:pic>
      <p:sp>
        <p:nvSpPr>
          <p:cNvPr id="2" name="Rectangle 1"/>
          <p:cNvSpPr/>
          <p:nvPr/>
        </p:nvSpPr>
        <p:spPr>
          <a:xfrm>
            <a:off x="609600" y="4850609"/>
            <a:ext cx="80772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/>
              <a:t>3207 </a:t>
            </a:r>
            <a:r>
              <a:rPr lang="en-US" sz="3600" dirty="0" smtClean="0"/>
              <a:t>Williamsburg </a:t>
            </a:r>
            <a:r>
              <a:rPr lang="en-US" sz="3600" dirty="0"/>
              <a:t>Lane</a:t>
            </a:r>
          </a:p>
          <a:p>
            <a:pPr algn="ctr"/>
            <a:r>
              <a:rPr lang="en-US" sz="3600" dirty="0"/>
              <a:t>Missouri City Texas 77459 (281)403-7700</a:t>
            </a:r>
          </a:p>
        </p:txBody>
      </p:sp>
    </p:spTree>
    <p:extLst>
      <p:ext uri="{BB962C8B-B14F-4D97-AF65-F5344CB8AC3E}">
        <p14:creationId xmlns:p14="http://schemas.microsoft.com/office/powerpoint/2010/main" val="2863342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:\CP II Class\Lighting\IMG_193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28600"/>
            <a:ext cx="36576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F:\CP II Class\Lighting\IMG_191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228600"/>
            <a:ext cx="3657599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F:\CP II Class\Lighting\IMG_192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" y="3581400"/>
            <a:ext cx="36576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F:\CP II Class\Lighting\IMG_193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199" y="3581400"/>
            <a:ext cx="36576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7256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F:\CP II Class\Lighting\IMG_19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182562"/>
            <a:ext cx="36576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:\CP II Class\Lighting\IMG_193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74" y="3581400"/>
            <a:ext cx="36576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F:\CP II Class\Lighting\IMG_193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4827" y="3581400"/>
            <a:ext cx="36576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F:\CP II Class\Lighting\IMG_194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74" y="182562"/>
            <a:ext cx="36576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81618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:\CP II Class\Lighting\IMG_195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81000"/>
            <a:ext cx="36576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F:\CP II Class\Lighting\IMG_196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3505200"/>
            <a:ext cx="36576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F:\CP II Class\Lighting\IMG_194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657600"/>
            <a:ext cx="36576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F:\CP II Class\Lighting\IMG_195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399632"/>
            <a:ext cx="36576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32886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Section IV (Interior)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Doors</a:t>
            </a:r>
          </a:p>
          <a:p>
            <a:r>
              <a:rPr lang="en-US" dirty="0" smtClean="0"/>
              <a:t>Windows</a:t>
            </a:r>
          </a:p>
          <a:p>
            <a:r>
              <a:rPr lang="en-US" dirty="0" smtClean="0"/>
              <a:t>Walls</a:t>
            </a:r>
            <a:endParaRPr lang="en-US" dirty="0"/>
          </a:p>
          <a:p>
            <a:r>
              <a:rPr lang="en-US" dirty="0" smtClean="0"/>
              <a:t>Roof</a:t>
            </a:r>
          </a:p>
          <a:p>
            <a:r>
              <a:rPr lang="en-US" dirty="0" smtClean="0"/>
              <a:t>Floor</a:t>
            </a:r>
          </a:p>
        </p:txBody>
      </p:sp>
    </p:spTree>
    <p:extLst>
      <p:ext uri="{BB962C8B-B14F-4D97-AF65-F5344CB8AC3E}">
        <p14:creationId xmlns:p14="http://schemas.microsoft.com/office/powerpoint/2010/main" val="32323944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:\CP II Class\Lighting\IMG_195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81000" y="1828800"/>
            <a:ext cx="36576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F:\CP II Class\Lighting\IMG_195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9908" y="1600200"/>
            <a:ext cx="36576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68962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Section V (Interior Controls)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/>
              <a:t>Doors and Locks</a:t>
            </a:r>
          </a:p>
          <a:p>
            <a:r>
              <a:rPr lang="en-US" dirty="0" smtClean="0"/>
              <a:t>Interior Walls</a:t>
            </a:r>
          </a:p>
          <a:p>
            <a:r>
              <a:rPr lang="en-US" dirty="0" smtClean="0"/>
              <a:t>Alarms and CCTV</a:t>
            </a:r>
          </a:p>
          <a:p>
            <a:r>
              <a:rPr lang="en-US" dirty="0" smtClean="0"/>
              <a:t>Safes</a:t>
            </a:r>
          </a:p>
          <a:p>
            <a:r>
              <a:rPr lang="en-US" dirty="0" smtClean="0"/>
              <a:t>Key Control</a:t>
            </a:r>
          </a:p>
          <a:p>
            <a:r>
              <a:rPr lang="en-US" dirty="0" smtClean="0"/>
              <a:t>Retail Security</a:t>
            </a:r>
          </a:p>
          <a:p>
            <a:r>
              <a:rPr lang="en-US" dirty="0" smtClean="0"/>
              <a:t>Checks and Credit Cards</a:t>
            </a:r>
          </a:p>
          <a:p>
            <a:r>
              <a:rPr lang="en-US" dirty="0" smtClean="0"/>
              <a:t>Shop Lifting Awareness</a:t>
            </a:r>
          </a:p>
          <a:p>
            <a:r>
              <a:rPr lang="en-US" dirty="0" smtClean="0"/>
              <a:t>Internal Theft</a:t>
            </a:r>
          </a:p>
          <a:p>
            <a:r>
              <a:rPr lang="en-US" dirty="0" smtClean="0"/>
              <a:t>Delivery and Inventory Controls</a:t>
            </a:r>
          </a:p>
          <a:p>
            <a:r>
              <a:rPr lang="en-US" dirty="0" smtClean="0"/>
              <a:t>Technology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65960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F:\CP II Class\Lighting\IMG_195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52400" y="597876"/>
            <a:ext cx="36576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F:\CP II Class\Lighting\IMG_195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962400"/>
            <a:ext cx="36576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F:\CP II Class\Lighting\IMG_195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909646"/>
            <a:ext cx="36576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F:\CP II Class\Lighting\IMG_195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0262" y="134813"/>
            <a:ext cx="36576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80738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Section VI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Conclusion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76406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Section II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Site Identification</a:t>
            </a:r>
          </a:p>
          <a:p>
            <a:r>
              <a:rPr lang="en-US" dirty="0" smtClean="0"/>
              <a:t>External Environment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68915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Site Identification</a:t>
            </a:r>
            <a:endParaRPr lang="en-US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7465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Lone Star Pet Lodges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</p:txBody>
      </p:sp>
      <p:pic>
        <p:nvPicPr>
          <p:cNvPr id="1026" name="Picture 2" descr="E:\CP II Class\Lone Star Pet Lodge Street Sat map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743199"/>
            <a:ext cx="8172451" cy="4004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5317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Front 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endParaRPr lang="en-US" dirty="0"/>
          </a:p>
        </p:txBody>
      </p:sp>
      <p:pic>
        <p:nvPicPr>
          <p:cNvPr id="1026" name="Picture 2" descr="E:\CP II Class\Front View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042160"/>
            <a:ext cx="8291384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97975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Rear 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074" name="Picture 2" descr="E:\CP II Class\Rear View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133600"/>
            <a:ext cx="8229600" cy="2841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71531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West Side 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1" name="Picture 3" descr="E:\CP II Class\West sid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981200"/>
            <a:ext cx="8229600" cy="2847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23328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East Side 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098" name="Picture 2" descr="E:\CP II Class\East Sid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133600"/>
            <a:ext cx="8229600" cy="2813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17434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sz="4900" dirty="0" smtClean="0"/>
              <a:t>Section III (Exterior)</a:t>
            </a:r>
            <a:br>
              <a:rPr lang="en-US" sz="4900" dirty="0" smtClean="0"/>
            </a:br>
            <a:endParaRPr lang="en-US" sz="49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Exterior Lighting</a:t>
            </a:r>
          </a:p>
          <a:p>
            <a:r>
              <a:rPr lang="en-US" dirty="0" smtClean="0"/>
              <a:t>Fences, Shrubs and Natural Barriers</a:t>
            </a:r>
          </a:p>
          <a:p>
            <a:r>
              <a:rPr lang="en-US" dirty="0" smtClean="0"/>
              <a:t>Perimeter Alarms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283708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</TotalTime>
  <Words>90</Words>
  <Application>Microsoft Office PowerPoint</Application>
  <PresentationFormat>On-screen Show (4:3)</PresentationFormat>
  <Paragraphs>36</Paragraphs>
  <Slides>17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Office Theme</vt:lpstr>
      <vt:lpstr>Business Security Survey</vt:lpstr>
      <vt:lpstr>Section II</vt:lpstr>
      <vt:lpstr>Site Identification</vt:lpstr>
      <vt:lpstr>Lone Star Pet Lodges</vt:lpstr>
      <vt:lpstr>Front View</vt:lpstr>
      <vt:lpstr>Rear View</vt:lpstr>
      <vt:lpstr>West Side View</vt:lpstr>
      <vt:lpstr>East Side View</vt:lpstr>
      <vt:lpstr> Section III (Exterior) </vt:lpstr>
      <vt:lpstr>PowerPoint Presentation</vt:lpstr>
      <vt:lpstr>PowerPoint Presentation</vt:lpstr>
      <vt:lpstr>PowerPoint Presentation</vt:lpstr>
      <vt:lpstr>Section IV (Interior)</vt:lpstr>
      <vt:lpstr>PowerPoint Presentation</vt:lpstr>
      <vt:lpstr>Section V (Interior Controls)</vt:lpstr>
      <vt:lpstr>PowerPoint Presentation</vt:lpstr>
      <vt:lpstr>Section VI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Business Security Survey</dc:title>
  <dc:creator>Jason Hopper</dc:creator>
  <cp:lastModifiedBy>Jason Hopper</cp:lastModifiedBy>
  <cp:revision>10</cp:revision>
  <dcterms:created xsi:type="dcterms:W3CDTF">2014-03-26T23:56:29Z</dcterms:created>
  <dcterms:modified xsi:type="dcterms:W3CDTF">2014-03-28T03:10:18Z</dcterms:modified>
</cp:coreProperties>
</file>